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6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93" r:id="rId20"/>
    <p:sldId id="294" r:id="rId21"/>
    <p:sldId id="273" r:id="rId22"/>
    <p:sldId id="295" r:id="rId23"/>
    <p:sldId id="296" r:id="rId24"/>
    <p:sldId id="297" r:id="rId25"/>
    <p:sldId id="298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3" r:id="rId35"/>
    <p:sldId id="284" r:id="rId36"/>
    <p:sldId id="285" r:id="rId3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3" autoAdjust="0"/>
    <p:restoredTop sz="94660"/>
  </p:normalViewPr>
  <p:slideViewPr>
    <p:cSldViewPr>
      <p:cViewPr varScale="1">
        <p:scale>
          <a:sx n="106" d="100"/>
          <a:sy n="106" d="100"/>
        </p:scale>
        <p:origin x="-102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403DB-9BC1-4E19-99EC-E0CB39F86E9B}" type="datetimeFigureOut">
              <a:rPr lang="el-GR" smtClean="0"/>
              <a:pPr/>
              <a:t>7/4/2016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A0A1F-D06D-455E-8B70-831AF4092590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403DB-9BC1-4E19-99EC-E0CB39F86E9B}" type="datetimeFigureOut">
              <a:rPr lang="el-GR" smtClean="0"/>
              <a:pPr/>
              <a:t>7/4/2016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A0A1F-D06D-455E-8B70-831AF409259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403DB-9BC1-4E19-99EC-E0CB39F86E9B}" type="datetimeFigureOut">
              <a:rPr lang="el-GR" smtClean="0"/>
              <a:pPr/>
              <a:t>7/4/2016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A0A1F-D06D-455E-8B70-831AF409259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403DB-9BC1-4E19-99EC-E0CB39F86E9B}" type="datetimeFigureOut">
              <a:rPr lang="el-GR" smtClean="0"/>
              <a:pPr/>
              <a:t>7/4/2016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A0A1F-D06D-455E-8B70-831AF409259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403DB-9BC1-4E19-99EC-E0CB39F86E9B}" type="datetimeFigureOut">
              <a:rPr lang="el-GR" smtClean="0"/>
              <a:pPr/>
              <a:t>7/4/2016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0EA0A1F-D06D-455E-8B70-831AF409259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403DB-9BC1-4E19-99EC-E0CB39F86E9B}" type="datetimeFigureOut">
              <a:rPr lang="el-GR" smtClean="0"/>
              <a:pPr/>
              <a:t>7/4/2016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A0A1F-D06D-455E-8B70-831AF409259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403DB-9BC1-4E19-99EC-E0CB39F86E9B}" type="datetimeFigureOut">
              <a:rPr lang="el-GR" smtClean="0"/>
              <a:pPr/>
              <a:t>7/4/2016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A0A1F-D06D-455E-8B70-831AF409259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403DB-9BC1-4E19-99EC-E0CB39F86E9B}" type="datetimeFigureOut">
              <a:rPr lang="el-GR" smtClean="0"/>
              <a:pPr/>
              <a:t>7/4/2016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A0A1F-D06D-455E-8B70-831AF409259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403DB-9BC1-4E19-99EC-E0CB39F86E9B}" type="datetimeFigureOut">
              <a:rPr lang="el-GR" smtClean="0"/>
              <a:pPr/>
              <a:t>7/4/2016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A0A1F-D06D-455E-8B70-831AF409259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403DB-9BC1-4E19-99EC-E0CB39F86E9B}" type="datetimeFigureOut">
              <a:rPr lang="el-GR" smtClean="0"/>
              <a:pPr/>
              <a:t>7/4/2016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A0A1F-D06D-455E-8B70-831AF409259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l-G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Κάντε κλικ στο εικονίδιο για να προσθέσετε μια εικόνα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403DB-9BC1-4E19-99EC-E0CB39F86E9B}" type="datetimeFigureOut">
              <a:rPr lang="el-GR" smtClean="0"/>
              <a:pPr/>
              <a:t>7/4/2016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A0A1F-D06D-455E-8B70-831AF409259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46403DB-9BC1-4E19-99EC-E0CB39F86E9B}" type="datetimeFigureOut">
              <a:rPr lang="el-GR" smtClean="0"/>
              <a:pPr/>
              <a:t>7/4/2016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0EA0A1F-D06D-455E-8B70-831AF4092590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η </a:t>
            </a:r>
            <a:r>
              <a:rPr lang="el-GR" dirty="0" err="1" smtClean="0">
                <a:solidFill>
                  <a:schemeClr val="accent6">
                    <a:lumMod val="75000"/>
                  </a:schemeClr>
                </a:solidFill>
              </a:rPr>
              <a:t>Κρητικη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l-GR" dirty="0" err="1" smtClean="0">
                <a:solidFill>
                  <a:schemeClr val="accent6">
                    <a:lumMod val="75000"/>
                  </a:schemeClr>
                </a:solidFill>
              </a:rPr>
              <a:t>παραδοσιακη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l-GR" dirty="0" err="1" smtClean="0">
                <a:solidFill>
                  <a:schemeClr val="accent6">
                    <a:lumMod val="75000"/>
                  </a:schemeClr>
                </a:solidFill>
              </a:rPr>
              <a:t>ενδυμασια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Από αρχαιοτάτων χρόνων μέχρι ..σήμερα….</a:t>
            </a:r>
            <a:endParaRPr lang="el-GR" dirty="0"/>
          </a:p>
        </p:txBody>
      </p:sp>
      <p:pic>
        <p:nvPicPr>
          <p:cNvPr id="4" name="3 - Εικόνα" descr="εξωφυλλο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4437112"/>
            <a:ext cx="3955471" cy="1944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620688"/>
            <a:ext cx="4248472" cy="5520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196752"/>
            <a:ext cx="6191580" cy="46796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980728"/>
            <a:ext cx="3203446" cy="51292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1052736"/>
            <a:ext cx="2978045" cy="46325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833700"/>
            <a:ext cx="3528392" cy="5366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1052736"/>
            <a:ext cx="3607778" cy="52090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692696"/>
            <a:ext cx="3456384" cy="54452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ΣΤΙΣ ΜΕΡΕΣ ΜΑΣ..</a:t>
            </a:r>
            <a:endParaRPr lang="el-GR" dirty="0"/>
          </a:p>
        </p:txBody>
      </p:sp>
      <p:pic>
        <p:nvPicPr>
          <p:cNvPr id="4" name="3 - Θέση περιεχομένου" descr="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1988840"/>
            <a:ext cx="4103296" cy="35903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908720"/>
            <a:ext cx="3861965" cy="53380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2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87968" y="1268760"/>
            <a:ext cx="5768063" cy="4320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Μινωική Κρήτη           </a:t>
            </a:r>
            <a:endParaRPr lang="el-GR" dirty="0"/>
          </a:p>
        </p:txBody>
      </p:sp>
      <p:pic>
        <p:nvPicPr>
          <p:cNvPr id="3" name="2 - Εικόνα" descr="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1" y="1484784"/>
            <a:ext cx="2808313" cy="5040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1052736"/>
            <a:ext cx="3672408" cy="49028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844824"/>
            <a:ext cx="6583072" cy="3312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1556792"/>
            <a:ext cx="5324584" cy="3454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1052736"/>
            <a:ext cx="3300189" cy="44059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836712"/>
            <a:ext cx="3240360" cy="47642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olg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836712"/>
            <a:ext cx="4104456" cy="5116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1196752"/>
            <a:ext cx="4432594" cy="49320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1268760"/>
            <a:ext cx="5760640" cy="4320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556792"/>
            <a:ext cx="6834687" cy="3744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1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484784"/>
            <a:ext cx="6526268" cy="3888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65665" y="1268760"/>
            <a:ext cx="5814646" cy="4104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1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124744"/>
            <a:ext cx="5905763" cy="44636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1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196752"/>
            <a:ext cx="6091877" cy="435134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1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124744"/>
            <a:ext cx="6196028" cy="4641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836712"/>
            <a:ext cx="3816423" cy="5161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Β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2204864"/>
            <a:ext cx="6826572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Γ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31137" y="1412776"/>
            <a:ext cx="5973123" cy="3960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8574" y="1556792"/>
            <a:ext cx="5302228" cy="3528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1124744"/>
            <a:ext cx="5213066" cy="4583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980728"/>
            <a:ext cx="3528392" cy="4824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128" y="1627632"/>
            <a:ext cx="8619744" cy="36027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1052736"/>
            <a:ext cx="3831438" cy="48903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Α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606750"/>
            <a:ext cx="3672408" cy="53309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ΤΑ ΧΡΟΝΙΑ ΠΕΡΝΟΥΝ..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ποκορύφωμα">
  <a:themeElements>
    <a:clrScheme name="Αποκορύφωμα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Αποκορύφωμα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Αποκορύφωμα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77</TotalTime>
  <Words>22</Words>
  <Application>Microsoft Office PowerPoint</Application>
  <PresentationFormat>Προβολή στην οθόνη (4:3)</PresentationFormat>
  <Paragraphs>5</Paragraphs>
  <Slides>36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36</vt:i4>
      </vt:variant>
    </vt:vector>
  </HeadingPairs>
  <TitlesOfParts>
    <vt:vector size="37" baseType="lpstr">
      <vt:lpstr>Αποκορύφωμα</vt:lpstr>
      <vt:lpstr> η Κρητικη παραδοσιακη ενδυμασια</vt:lpstr>
      <vt:lpstr>Μινωική Κρήτη           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ΤΑ ΧΡΟΝΙΑ ΠΕΡΝΟΥΝ..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ΣΤΙΣ ΜΕΡΕΣ ΜΑΣ..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  <vt:lpstr>Διαφάνεια 29</vt:lpstr>
      <vt:lpstr>Διαφάνεια 30</vt:lpstr>
      <vt:lpstr>Διαφάνεια 31</vt:lpstr>
      <vt:lpstr>Διαφάνεια 32</vt:lpstr>
      <vt:lpstr>Διαφάνεια 33</vt:lpstr>
      <vt:lpstr>Διαφάνεια 34</vt:lpstr>
      <vt:lpstr>Διαφάνεια 35</vt:lpstr>
      <vt:lpstr>Διαφάνεια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Κρητικη παραδοσιακη ενδυμασια</dc:title>
  <dc:creator>mix</dc:creator>
  <cp:lastModifiedBy>mix</cp:lastModifiedBy>
  <cp:revision>8</cp:revision>
  <dcterms:created xsi:type="dcterms:W3CDTF">2016-04-07T13:48:02Z</dcterms:created>
  <dcterms:modified xsi:type="dcterms:W3CDTF">2016-04-07T16:55:24Z</dcterms:modified>
</cp:coreProperties>
</file>